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13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/>
          <p:nvPr>
            <p:ph type="pic" sz="half" idx="13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08252162_2439x1626.jpg"/>
          <p:cNvSpPr/>
          <p:nvPr>
            <p:ph type="pic" sz="half" idx="14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9215462_1440x2158.jpg"/>
          <p:cNvSpPr/>
          <p:nvPr>
            <p:ph type="pic" idx="15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14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/>
          <p:nvPr>
            <p:ph type="pic" idx="13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/>
          <p:nvPr>
            <p:ph type="pic" idx="13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14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0" defTabSz="825500">
              <a:buClrTx/>
              <a:buSzTx/>
              <a:buNone/>
              <a:defRPr spc="-55" sz="5500"/>
            </a:lvl2pPr>
            <a:lvl3pPr marL="0" indent="0" defTabSz="825500">
              <a:buClrTx/>
              <a:buSzTx/>
              <a:buNone/>
              <a:defRPr spc="-55" sz="5500"/>
            </a:lvl3pPr>
            <a:lvl4pPr marL="0" indent="0" defTabSz="825500">
              <a:buClrTx/>
              <a:buSzTx/>
              <a:buNone/>
              <a:defRPr spc="-55" sz="5500"/>
            </a:lvl4pPr>
            <a:lvl5pPr marL="0" indent="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0" y="1143000"/>
            <a:ext cx="12192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2138" cy="1143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138" cy="11430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00" cy="11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1832" cy="11429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169" y="1143000"/>
            <a:ext cx="12191831" cy="11429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-1" y="1143000"/>
            <a:ext cx="12192005" cy="11430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1968" y="1143000"/>
            <a:ext cx="12192032" cy="11430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2176" cy="1143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1912" y="1143000"/>
            <a:ext cx="12192088" cy="1143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1823" cy="11429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2012" cy="1143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1907" y="1143000"/>
            <a:ext cx="12192093" cy="11430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00" cy="11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1881" cy="11429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102" cy="11430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101" y="1143000"/>
            <a:ext cx="12192196" cy="11430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2123" cy="1143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00" cy="1143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00" cy="11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2073" cy="11430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-139" y="1143000"/>
            <a:ext cx="12192091" cy="11430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2999"/>
            <a:ext cx="12191806" cy="11429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83" cy="11430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-1" y="1143000"/>
            <a:ext cx="12192079" cy="11430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1911" cy="11429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-1" y="1143000"/>
            <a:ext cx="12192000" cy="1143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1917" cy="11429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1853" cy="1142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2962"/>
            <a:ext cx="12191935" cy="11429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121" y="1143000"/>
            <a:ext cx="12191879" cy="11429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0" y="1143000"/>
            <a:ext cx="12191945" cy="11429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013" cy="1143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12" y="1143000"/>
            <a:ext cx="12192100" cy="11430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12192000" y="1143000"/>
            <a:ext cx="12192109" cy="11430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0000" r="0" b="0"/>
          <a:stretch>
            <a:fillRect/>
          </a:stretch>
        </p:blipFill>
        <p:spPr>
          <a:xfrm>
            <a:off x="108" y="1143000"/>
            <a:ext cx="12191891" cy="11429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